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6AA7D-3120-889E-7941-28F407DA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85" r="7733"/>
          <a:stretch>
            <a:fillRect/>
          </a:stretch>
        </p:blipFill>
        <p:spPr>
          <a:xfrm>
            <a:off x="1143" y="10"/>
            <a:ext cx="9141714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5889" y="0"/>
            <a:ext cx="7692221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31428" y="0"/>
            <a:ext cx="7469212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1504" y="-35602"/>
            <a:ext cx="186474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1426" y="-35602"/>
            <a:ext cx="186474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062" y="1346268"/>
            <a:ext cx="5857875" cy="2661189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What Single-Cell Data Is Teaching Us About Cancer Evolution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4531" y="4214191"/>
            <a:ext cx="5214937" cy="981753"/>
          </a:xfrm>
        </p:spPr>
        <p:txBody>
          <a:bodyPr anchor="t">
            <a:normAutofit/>
          </a:bodyPr>
          <a:lstStyle/>
          <a:p>
            <a:r>
              <a:rPr lang="en-US" sz="2800" b="0" i="1" dirty="0">
                <a:latin typeface="Cambria" panose="02040503050406030204" pitchFamily="18" charset="0"/>
                <a:ea typeface="Cambria" panose="02040503050406030204" pitchFamily="18" charset="0"/>
              </a:rPr>
              <a:t>From curiosity to cancer insight one cell at a time.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" y="2410822"/>
            <a:ext cx="7476544" cy="87215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Cancer as an Evolving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43DE2-AB5C-60B8-E869-AC1A6C14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28" b="23757"/>
          <a:stretch>
            <a:fillRect/>
          </a:stretch>
        </p:blipFill>
        <p:spPr>
          <a:xfrm>
            <a:off x="20" y="10"/>
            <a:ext cx="9143980" cy="2646371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95" y="3768976"/>
            <a:ext cx="8735209" cy="2133804"/>
          </a:xfrm>
        </p:spPr>
        <p:txBody>
          <a:bodyPr anchor="ctr">
            <a:normAutofit fontScale="92500"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Traditional sequencing saw cancer as uniform.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scRNA-seq reveals it as a dynamic ecosystem where tumour, immune, and stromal cells are constantly interacting and adapting.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65" y="1494159"/>
            <a:ext cx="3958321" cy="386968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0" dirty="0">
                <a:latin typeface="Cambria" panose="02040503050406030204" pitchFamily="18" charset="0"/>
                <a:ea typeface="Cambria" panose="02040503050406030204" pitchFamily="18" charset="0"/>
              </a:rPr>
              <a:t>scRNA-seq: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dirty="0">
                <a:latin typeface="Cambria" panose="02040503050406030204" pitchFamily="18" charset="0"/>
                <a:ea typeface="Cambria" panose="02040503050406030204" pitchFamily="18" charset="0"/>
              </a:rPr>
              <a:t>exposes hidden subpopulations within tumours.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dirty="0">
                <a:latin typeface="Cambria" panose="02040503050406030204" pitchFamily="18" charset="0"/>
                <a:ea typeface="Cambria" panose="02040503050406030204" pitchFamily="18" charset="0"/>
              </a:rPr>
              <a:t>identifies rare resistant cells that survive treatment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50" y="0"/>
            <a:ext cx="508634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F7446-34AB-B9FD-E0D9-78B78418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86" y="1045447"/>
            <a:ext cx="5098512" cy="4767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61" y="80683"/>
            <a:ext cx="8783275" cy="661595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Mapping Heterogeneity and Resistance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72" y="1062201"/>
            <a:ext cx="4057648" cy="5622891"/>
          </a:xfrm>
        </p:spPr>
        <p:txBody>
          <a:bodyPr anchor="ctr">
            <a:normAutofit/>
          </a:bodyPr>
          <a:lstStyle/>
          <a:p>
            <a:pPr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Cambria" panose="02040503050406030204" pitchFamily="18" charset="0"/>
                <a:ea typeface="Cambria" panose="02040503050406030204" pitchFamily="18" charset="0"/>
              </a:rPr>
              <a:t>scRNA-seq lets us eavesdrop on the tumour microenvironment, revealing cancer, immune, and stromal cells cross-talk influencing resistance.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50" y="0"/>
            <a:ext cx="508634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F8CB1-9AA9-CA13-508D-78BBE481E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49" y="1534336"/>
            <a:ext cx="5060180" cy="37698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83" y="206424"/>
            <a:ext cx="8373431" cy="649353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Cancer doesn’t grow alone, it collaborates.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EEFA8-83B1-8C29-A5A3-4C64777B7E3A}"/>
              </a:ext>
            </a:extLst>
          </p:cNvPr>
          <p:cNvSpPr txBox="1"/>
          <p:nvPr/>
        </p:nvSpPr>
        <p:spPr>
          <a:xfrm>
            <a:off x="45672" y="6376841"/>
            <a:ext cx="9003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i="1" dirty="0"/>
              <a:t>Singh, Ranjeet &amp; Srivastava, Prateek &amp; Manna, Partha. (2024). Evaluation of regulatory T-cells in cancer immunotherapy: therapeutic relevance of immune checkpoint inhibition. Medical Oncology. 41. 59. 10.1007/s12032-023-02289-y.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34E9F-AE49-04AE-2BD5-B151C5BE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18" y="1947135"/>
            <a:ext cx="6597965" cy="4387646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1" y="85689"/>
            <a:ext cx="8070041" cy="52749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Translating Single-Cell Insights to the Clinic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76" y="684544"/>
            <a:ext cx="8928848" cy="1515557"/>
          </a:xfrm>
        </p:spPr>
        <p:txBody>
          <a:bodyPr anchor="ctr">
            <a:normAutofit fontScale="925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2000" b="0" dirty="0">
                <a:latin typeface="Cambria" panose="02040503050406030204" pitchFamily="18" charset="0"/>
                <a:ea typeface="Cambria" panose="02040503050406030204" pitchFamily="18" charset="0"/>
              </a:rPr>
              <a:t>Single-cell data aids biomarker discovery, patient stratification, and drug design.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2000" b="0" dirty="0">
                <a:latin typeface="Cambria" panose="02040503050406030204" pitchFamily="18" charset="0"/>
                <a:ea typeface="Cambria" panose="02040503050406030204" pitchFamily="18" charset="0"/>
              </a:rPr>
              <a:t>AI-driven models simulate treatment responses, making precision medicine predictive. scRNA-seq bridges basic discovery and real-world clinical application.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9F531-21EF-495D-9FA3-403A1DAB0E01}"/>
              </a:ext>
            </a:extLst>
          </p:cNvPr>
          <p:cNvSpPr txBox="1"/>
          <p:nvPr/>
        </p:nvSpPr>
        <p:spPr>
          <a:xfrm>
            <a:off x="34372" y="6396335"/>
            <a:ext cx="9143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i="1" dirty="0"/>
              <a:t>Mustachio, L. M., &amp; Roszik, J. (2022). Single-Cell Sequencing: Current Applications in Precision Onco-Genomics and Cancer Therapeutics. Cancers, 14(3), 657. https://doi.org/10.3390/cancers14030657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096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18D60C-C5F9-361A-4445-0E0C3353FA04}"/>
              </a:ext>
            </a:extLst>
          </p:cNvPr>
          <p:cNvSpPr txBox="1"/>
          <p:nvPr/>
        </p:nvSpPr>
        <p:spPr>
          <a:xfrm>
            <a:off x="1" y="6319783"/>
            <a:ext cx="9143999" cy="538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i="1" dirty="0"/>
              <a:t>Mao Y, Shangguan D, Huang Q, Xiao L, Cao D, Zhou H, Wang YK. Emerging artificial intelligence-driven precision therapies in tumor drug resistance: recent advances, opportunities, and challenges. Mol Cancer. 2025 Apr 23;24(1):123. doi: 10.1186/s12943-025-02321-x. PMID: 40269930; PMCID: PMC12016295.</a:t>
            </a:r>
          </a:p>
        </p:txBody>
      </p:sp>
      <p:pic>
        <p:nvPicPr>
          <p:cNvPr id="5" name="Picture 4" descr="A circular diagram of various types of drugs&#10;&#10;AI-generated content may be incorrect.">
            <a:extLst>
              <a:ext uri="{FF2B5EF4-FFF2-40B4-BE49-F238E27FC236}">
                <a16:creationId xmlns:a16="http://schemas.microsoft.com/office/drawing/2014/main" id="{231166E8-8B9C-4D86-C554-C7FACF5C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83"/>
          <a:stretch>
            <a:fillRect/>
          </a:stretch>
        </p:blipFill>
        <p:spPr>
          <a:xfrm>
            <a:off x="4453666" y="1045624"/>
            <a:ext cx="4690333" cy="44922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ABFB92-379F-AE80-D158-25E6603C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3" y="2016801"/>
            <a:ext cx="4184726" cy="3097908"/>
          </a:xfrm>
        </p:spPr>
        <p:txBody>
          <a:bodyPr anchor="ctr"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b="0" dirty="0">
                <a:latin typeface="Cambria" panose="02040503050406030204" pitchFamily="18" charset="0"/>
                <a:ea typeface="Cambria" panose="02040503050406030204" pitchFamily="18" charset="0"/>
              </a:rPr>
              <a:t>	This data helps researchers design targeted therapies, identify resistant cells, and guide precision oncology , treatments that evolve as fast as the cancer does.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A3AD9C84-5094-47F8-1228-11032F34D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86" y="2076221"/>
            <a:ext cx="627775" cy="6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0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312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Meiryo</vt:lpstr>
      <vt:lpstr>Arial</vt:lpstr>
      <vt:lpstr>Calibri</vt:lpstr>
      <vt:lpstr>Cambria</vt:lpstr>
      <vt:lpstr>Candara</vt:lpstr>
      <vt:lpstr>Courier New</vt:lpstr>
      <vt:lpstr>Wingdings</vt:lpstr>
      <vt:lpstr>Office Theme</vt:lpstr>
      <vt:lpstr>What Single-Cell Data Is Teaching Us About Cancer Evolution</vt:lpstr>
      <vt:lpstr>Cancer as an Evolving Ecosystem</vt:lpstr>
      <vt:lpstr>Mapping Heterogeneity and Resistance</vt:lpstr>
      <vt:lpstr>Cancer doesn’t grow alone, it collaborates.</vt:lpstr>
      <vt:lpstr>Translating Single-Cell Insights to the Clinic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Lavinia Dorothea Frau-Vaughn Joseph</dc:creator>
  <cp:keywords/>
  <dc:description>generated using python-pptx</dc:description>
  <cp:lastModifiedBy>Lavinia Dorothea Frau-Vaughn Joseph</cp:lastModifiedBy>
  <cp:revision>4</cp:revision>
  <dcterms:created xsi:type="dcterms:W3CDTF">2013-01-27T09:14:16Z</dcterms:created>
  <dcterms:modified xsi:type="dcterms:W3CDTF">2025-11-01T01:36:18Z</dcterms:modified>
  <cp:category/>
</cp:coreProperties>
</file>